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405638" cy="50411063"/>
  <p:notesSz cx="6888163" cy="10018713"/>
  <p:defaultTextStyle>
    <a:defPPr>
      <a:defRPr lang="ja-JP"/>
    </a:defPPr>
    <a:lvl1pPr marL="0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1pPr>
    <a:lvl2pPr marL="2366076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2pPr>
    <a:lvl3pPr marL="4732150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3pPr>
    <a:lvl4pPr marL="7098226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4pPr>
    <a:lvl5pPr marL="9464302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5pPr>
    <a:lvl6pPr marL="11830378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6pPr>
    <a:lvl7pPr marL="14196452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7pPr>
    <a:lvl8pPr marL="16562528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8pPr>
    <a:lvl9pPr marL="18928604" algn="l" defTabSz="2366076" rtl="0" eaLnBrk="1" latinLnBrk="0" hangingPunct="1">
      <a:defRPr kumimoji="1" sz="9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81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7E9"/>
    <a:srgbClr val="216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419" autoAdjust="0"/>
  </p:normalViewPr>
  <p:slideViewPr>
    <p:cSldViewPr snapToGrid="0" snapToObjects="1">
      <p:cViewPr>
        <p:scale>
          <a:sx n="40" d="100"/>
          <a:sy n="40" d="100"/>
        </p:scale>
        <p:origin x="965" y="120"/>
      </p:cViewPr>
      <p:guideLst>
        <p:guide orient="horz" pos="15881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洲崎 朝樹 Asaki Suzaki" userId="c0a31eae-6488-4d45-a68b-65a889080c77" providerId="ADAL" clId="{44D2B255-BB30-4612-AB4B-E90AE81E3134}"/>
    <pc:docChg chg="undo custSel modSld">
      <pc:chgData name="洲崎 朝樹 Asaki Suzaki" userId="c0a31eae-6488-4d45-a68b-65a889080c77" providerId="ADAL" clId="{44D2B255-BB30-4612-AB4B-E90AE81E3134}" dt="2025-06-25T08:08:30.561" v="38" actId="167"/>
      <pc:docMkLst>
        <pc:docMk/>
      </pc:docMkLst>
      <pc:sldChg chg="addSp delSp modSp mod">
        <pc:chgData name="洲崎 朝樹 Asaki Suzaki" userId="c0a31eae-6488-4d45-a68b-65a889080c77" providerId="ADAL" clId="{44D2B255-BB30-4612-AB4B-E90AE81E3134}" dt="2025-06-25T08:08:30.561" v="38" actId="167"/>
        <pc:sldMkLst>
          <pc:docMk/>
          <pc:sldMk cId="2487944335" sldId="256"/>
        </pc:sldMkLst>
        <pc:picChg chg="add del mod modCrop">
          <ac:chgData name="洲崎 朝樹 Asaki Suzaki" userId="c0a31eae-6488-4d45-a68b-65a889080c77" providerId="ADAL" clId="{44D2B255-BB30-4612-AB4B-E90AE81E3134}" dt="2025-06-25T08:08:27.313" v="36" actId="478"/>
          <ac:picMkLst>
            <pc:docMk/>
            <pc:sldMk cId="2487944335" sldId="256"/>
            <ac:picMk id="4" creationId="{D38D5D99-9105-86D5-FF44-EE5E8A307949}"/>
          </ac:picMkLst>
        </pc:picChg>
        <pc:picChg chg="add del mod">
          <ac:chgData name="洲崎 朝樹 Asaki Suzaki" userId="c0a31eae-6488-4d45-a68b-65a889080c77" providerId="ADAL" clId="{44D2B255-BB30-4612-AB4B-E90AE81E3134}" dt="2025-06-25T08:08:27.313" v="36" actId="478"/>
          <ac:picMkLst>
            <pc:docMk/>
            <pc:sldMk cId="2487944335" sldId="256"/>
            <ac:picMk id="7" creationId="{FBE7C6B2-2505-05B7-2179-340AD1E24B00}"/>
          </ac:picMkLst>
        </pc:picChg>
        <pc:picChg chg="add mod ord">
          <ac:chgData name="洲崎 朝樹 Asaki Suzaki" userId="c0a31eae-6488-4d45-a68b-65a889080c77" providerId="ADAL" clId="{44D2B255-BB30-4612-AB4B-E90AE81E3134}" dt="2025-06-25T08:08:30.561" v="38" actId="167"/>
          <ac:picMkLst>
            <pc:docMk/>
            <pc:sldMk cId="2487944335" sldId="256"/>
            <ac:picMk id="8" creationId="{17A65301-1D37-ED73-B051-B1C77E4D9D33}"/>
          </ac:picMkLst>
        </pc:picChg>
        <pc:picChg chg="add mod ord">
          <ac:chgData name="洲崎 朝樹 Asaki Suzaki" userId="c0a31eae-6488-4d45-a68b-65a889080c77" providerId="ADAL" clId="{44D2B255-BB30-4612-AB4B-E90AE81E3134}" dt="2025-06-25T08:08:30.561" v="38" actId="167"/>
          <ac:picMkLst>
            <pc:docMk/>
            <pc:sldMk cId="2487944335" sldId="256"/>
            <ac:picMk id="9" creationId="{3DEBDB7B-812D-2895-7E93-659F684E1C0D}"/>
          </ac:picMkLst>
        </pc:picChg>
        <pc:picChg chg="del">
          <ac:chgData name="洲崎 朝樹 Asaki Suzaki" userId="c0a31eae-6488-4d45-a68b-65a889080c77" providerId="ADAL" clId="{44D2B255-BB30-4612-AB4B-E90AE81E3134}" dt="2025-06-25T07:07:15.414" v="0" actId="478"/>
          <ac:picMkLst>
            <pc:docMk/>
            <pc:sldMk cId="2487944335" sldId="256"/>
            <ac:picMk id="13" creationId="{96DECF9B-3C22-8E81-51CD-DC4DDB94C215}"/>
          </ac:picMkLst>
        </pc:picChg>
      </pc:sldChg>
      <pc:sldChg chg="addSp delSp modSp mod">
        <pc:chgData name="洲崎 朝樹 Asaki Suzaki" userId="c0a31eae-6488-4d45-a68b-65a889080c77" providerId="ADAL" clId="{44D2B255-BB30-4612-AB4B-E90AE81E3134}" dt="2025-06-25T08:08:06.133" v="35" actId="1036"/>
        <pc:sldMkLst>
          <pc:docMk/>
          <pc:sldMk cId="3494073429" sldId="257"/>
        </pc:sldMkLst>
        <pc:picChg chg="add mod ord">
          <ac:chgData name="洲崎 朝樹 Asaki Suzaki" userId="c0a31eae-6488-4d45-a68b-65a889080c77" providerId="ADAL" clId="{44D2B255-BB30-4612-AB4B-E90AE81E3134}" dt="2025-06-25T08:08:06.133" v="35" actId="1036"/>
          <ac:picMkLst>
            <pc:docMk/>
            <pc:sldMk cId="3494073429" sldId="257"/>
            <ac:picMk id="2" creationId="{B419C0D6-2780-4B59-AE77-B0FC63DBBD4C}"/>
          </ac:picMkLst>
        </pc:picChg>
        <pc:picChg chg="add mod ord">
          <ac:chgData name="洲崎 朝樹 Asaki Suzaki" userId="c0a31eae-6488-4d45-a68b-65a889080c77" providerId="ADAL" clId="{44D2B255-BB30-4612-AB4B-E90AE81E3134}" dt="2025-06-25T08:07:59.710" v="31" actId="167"/>
          <ac:picMkLst>
            <pc:docMk/>
            <pc:sldMk cId="3494073429" sldId="257"/>
            <ac:picMk id="3" creationId="{04ECDE3E-7857-5E87-4A78-D742F91BE45A}"/>
          </ac:picMkLst>
        </pc:picChg>
        <pc:picChg chg="del">
          <ac:chgData name="洲崎 朝樹 Asaki Suzaki" userId="c0a31eae-6488-4d45-a68b-65a889080c77" providerId="ADAL" clId="{44D2B255-BB30-4612-AB4B-E90AE81E3134}" dt="2025-06-25T08:06:55.779" v="22" actId="478"/>
          <ac:picMkLst>
            <pc:docMk/>
            <pc:sldMk cId="3494073429" sldId="257"/>
            <ac:picMk id="8" creationId="{C3515955-8C4B-8E92-585C-01FFF909B27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2251C2E-A994-6B49-9FB5-3059D9DA476B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750888"/>
            <a:ext cx="24145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1pPr>
    <a:lvl2pPr marL="1168375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2pPr>
    <a:lvl3pPr marL="2336749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3pPr>
    <a:lvl4pPr marL="3505124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4pPr>
    <a:lvl5pPr marL="4673498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5pPr>
    <a:lvl6pPr marL="5841873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6pPr>
    <a:lvl7pPr marL="7010248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7pPr>
    <a:lvl8pPr marL="8178622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8pPr>
    <a:lvl9pPr marL="9346997" algn="l" defTabSz="1168375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423" y="15660108"/>
            <a:ext cx="27544793" cy="1080570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847" y="28566272"/>
            <a:ext cx="22683946" cy="128828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2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4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0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2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8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55019" y="2123800"/>
            <a:ext cx="20090372" cy="451949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67027" y="2123800"/>
            <a:ext cx="59747895" cy="451949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823" y="32393782"/>
            <a:ext cx="27544793" cy="10012199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823" y="21366363"/>
            <a:ext cx="27544793" cy="11027415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366076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2pPr>
            <a:lvl3pPr marL="473215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 marL="7098226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6430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83037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9645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6252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2860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67029" y="12357721"/>
            <a:ext cx="39916322" cy="34961008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923443" y="12357721"/>
            <a:ext cx="39921946" cy="34961008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82" y="2018783"/>
            <a:ext cx="29165075" cy="840184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82" y="11284148"/>
            <a:ext cx="14318118" cy="4702692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66076" indent="0">
              <a:buNone/>
              <a:defRPr sz="10500" b="1"/>
            </a:lvl2pPr>
            <a:lvl3pPr marL="4732150" indent="0">
              <a:buNone/>
              <a:defRPr sz="9200" b="1"/>
            </a:lvl3pPr>
            <a:lvl4pPr marL="7098226" indent="0">
              <a:buNone/>
              <a:defRPr sz="8200" b="1"/>
            </a:lvl4pPr>
            <a:lvl5pPr marL="9464302" indent="0">
              <a:buNone/>
              <a:defRPr sz="8200" b="1"/>
            </a:lvl5pPr>
            <a:lvl6pPr marL="11830378" indent="0">
              <a:buNone/>
              <a:defRPr sz="8200" b="1"/>
            </a:lvl6pPr>
            <a:lvl7pPr marL="14196452" indent="0">
              <a:buNone/>
              <a:defRPr sz="8200" b="1"/>
            </a:lvl7pPr>
            <a:lvl8pPr marL="16562528" indent="0">
              <a:buNone/>
              <a:defRPr sz="8200" b="1"/>
            </a:lvl8pPr>
            <a:lvl9pPr marL="18928604" indent="0">
              <a:buNone/>
              <a:defRPr sz="8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0282" y="15986843"/>
            <a:ext cx="14318118" cy="29044714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61616" y="11284148"/>
            <a:ext cx="14323742" cy="4702692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66076" indent="0">
              <a:buNone/>
              <a:defRPr sz="10500" b="1"/>
            </a:lvl2pPr>
            <a:lvl3pPr marL="4732150" indent="0">
              <a:buNone/>
              <a:defRPr sz="9200" b="1"/>
            </a:lvl3pPr>
            <a:lvl4pPr marL="7098226" indent="0">
              <a:buNone/>
              <a:defRPr sz="8200" b="1"/>
            </a:lvl4pPr>
            <a:lvl5pPr marL="9464302" indent="0">
              <a:buNone/>
              <a:defRPr sz="8200" b="1"/>
            </a:lvl5pPr>
            <a:lvl6pPr marL="11830378" indent="0">
              <a:buNone/>
              <a:defRPr sz="8200" b="1"/>
            </a:lvl6pPr>
            <a:lvl7pPr marL="14196452" indent="0">
              <a:buNone/>
              <a:defRPr sz="8200" b="1"/>
            </a:lvl7pPr>
            <a:lvl8pPr marL="16562528" indent="0">
              <a:buNone/>
              <a:defRPr sz="8200" b="1"/>
            </a:lvl8pPr>
            <a:lvl9pPr marL="18928604" indent="0">
              <a:buNone/>
              <a:defRPr sz="8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61616" y="15986843"/>
            <a:ext cx="14323742" cy="29044714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84" y="2007106"/>
            <a:ext cx="10661232" cy="8541878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9704" y="2007113"/>
            <a:ext cx="18115652" cy="43024447"/>
          </a:xfrm>
        </p:spPr>
        <p:txBody>
          <a:bodyPr/>
          <a:lstStyle>
            <a:lvl1pPr>
              <a:defRPr sz="16600"/>
            </a:lvl1pPr>
            <a:lvl2pPr>
              <a:defRPr sz="14600"/>
            </a:lvl2pPr>
            <a:lvl3pPr>
              <a:defRPr sz="125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20284" y="10548984"/>
            <a:ext cx="10661232" cy="34482570"/>
          </a:xfrm>
        </p:spPr>
        <p:txBody>
          <a:bodyPr/>
          <a:lstStyle>
            <a:lvl1pPr marL="0" indent="0">
              <a:buNone/>
              <a:defRPr sz="7200"/>
            </a:lvl1pPr>
            <a:lvl2pPr marL="2366076" indent="0">
              <a:buNone/>
              <a:defRPr sz="6100"/>
            </a:lvl2pPr>
            <a:lvl3pPr marL="4732150" indent="0">
              <a:buNone/>
              <a:defRPr sz="5100"/>
            </a:lvl3pPr>
            <a:lvl4pPr marL="7098226" indent="0">
              <a:buNone/>
              <a:defRPr sz="4600"/>
            </a:lvl4pPr>
            <a:lvl5pPr marL="9464302" indent="0">
              <a:buNone/>
              <a:defRPr sz="4600"/>
            </a:lvl5pPr>
            <a:lvl6pPr marL="11830378" indent="0">
              <a:buNone/>
              <a:defRPr sz="4600"/>
            </a:lvl6pPr>
            <a:lvl7pPr marL="14196452" indent="0">
              <a:buNone/>
              <a:defRPr sz="4600"/>
            </a:lvl7pPr>
            <a:lvl8pPr marL="16562528" indent="0">
              <a:buNone/>
              <a:defRPr sz="4600"/>
            </a:lvl8pPr>
            <a:lvl9pPr marL="18928604" indent="0">
              <a:buNone/>
              <a:defRPr sz="4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732" y="35287747"/>
            <a:ext cx="19443383" cy="4165921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1732" y="4504320"/>
            <a:ext cx="19443383" cy="30246639"/>
          </a:xfrm>
        </p:spPr>
        <p:txBody>
          <a:bodyPr/>
          <a:lstStyle>
            <a:lvl1pPr marL="0" indent="0">
              <a:buNone/>
              <a:defRPr sz="16600"/>
            </a:lvl1pPr>
            <a:lvl2pPr marL="2366076" indent="0">
              <a:buNone/>
              <a:defRPr sz="14600"/>
            </a:lvl2pPr>
            <a:lvl3pPr marL="4732150" indent="0">
              <a:buNone/>
              <a:defRPr sz="12500"/>
            </a:lvl3pPr>
            <a:lvl4pPr marL="7098226" indent="0">
              <a:buNone/>
              <a:defRPr sz="10500"/>
            </a:lvl4pPr>
            <a:lvl5pPr marL="9464302" indent="0">
              <a:buNone/>
              <a:defRPr sz="10500"/>
            </a:lvl5pPr>
            <a:lvl6pPr marL="11830378" indent="0">
              <a:buNone/>
              <a:defRPr sz="10500"/>
            </a:lvl6pPr>
            <a:lvl7pPr marL="14196452" indent="0">
              <a:buNone/>
              <a:defRPr sz="10500"/>
            </a:lvl7pPr>
            <a:lvl8pPr marL="16562528" indent="0">
              <a:buNone/>
              <a:defRPr sz="10500"/>
            </a:lvl8pPr>
            <a:lvl9pPr marL="18928604" indent="0">
              <a:buNone/>
              <a:defRPr sz="10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1732" y="39453665"/>
            <a:ext cx="19443383" cy="5916294"/>
          </a:xfrm>
        </p:spPr>
        <p:txBody>
          <a:bodyPr/>
          <a:lstStyle>
            <a:lvl1pPr marL="0" indent="0">
              <a:buNone/>
              <a:defRPr sz="7200"/>
            </a:lvl1pPr>
            <a:lvl2pPr marL="2366076" indent="0">
              <a:buNone/>
              <a:defRPr sz="6100"/>
            </a:lvl2pPr>
            <a:lvl3pPr marL="4732150" indent="0">
              <a:buNone/>
              <a:defRPr sz="5100"/>
            </a:lvl3pPr>
            <a:lvl4pPr marL="7098226" indent="0">
              <a:buNone/>
              <a:defRPr sz="4600"/>
            </a:lvl4pPr>
            <a:lvl5pPr marL="9464302" indent="0">
              <a:buNone/>
              <a:defRPr sz="4600"/>
            </a:lvl5pPr>
            <a:lvl6pPr marL="11830378" indent="0">
              <a:buNone/>
              <a:defRPr sz="4600"/>
            </a:lvl6pPr>
            <a:lvl7pPr marL="14196452" indent="0">
              <a:buNone/>
              <a:defRPr sz="4600"/>
            </a:lvl7pPr>
            <a:lvl8pPr marL="16562528" indent="0">
              <a:buNone/>
              <a:defRPr sz="4600"/>
            </a:lvl8pPr>
            <a:lvl9pPr marL="18928604" indent="0">
              <a:buNone/>
              <a:defRPr sz="4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20282" y="2018783"/>
            <a:ext cx="29165075" cy="8401845"/>
          </a:xfrm>
          <a:prstGeom prst="rect">
            <a:avLst/>
          </a:prstGeom>
        </p:spPr>
        <p:txBody>
          <a:bodyPr vert="horz" lIns="473215" tIns="236609" rIns="473215" bIns="23660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82" y="11762589"/>
            <a:ext cx="29165075" cy="33268975"/>
          </a:xfrm>
          <a:prstGeom prst="rect">
            <a:avLst/>
          </a:prstGeom>
        </p:spPr>
        <p:txBody>
          <a:bodyPr vert="horz" lIns="473215" tIns="236609" rIns="473215" bIns="23660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20282" y="46723597"/>
            <a:ext cx="7561316" cy="268392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l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71927" y="46723597"/>
            <a:ext cx="10261785" cy="268392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ct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24041" y="46723597"/>
            <a:ext cx="7561316" cy="268392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66076" rtl="0" eaLnBrk="1" latinLnBrk="0" hangingPunct="1">
        <a:spcBef>
          <a:spcPct val="0"/>
        </a:spcBef>
        <a:buNone/>
        <a:defRPr kumimoji="1" sz="2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557" indent="-1774557" algn="l" defTabSz="2366076" rtl="0" eaLnBrk="1" latinLnBrk="0" hangingPunct="1">
        <a:spcBef>
          <a:spcPct val="20000"/>
        </a:spcBef>
        <a:buFont typeface="Arial"/>
        <a:buChar char="•"/>
        <a:defRPr kumimoji="1"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4872" indent="-1478796" algn="l" defTabSz="2366076" rtl="0" eaLnBrk="1" latinLnBrk="0" hangingPunct="1">
        <a:spcBef>
          <a:spcPct val="20000"/>
        </a:spcBef>
        <a:buFont typeface="Arial"/>
        <a:buChar char="–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2pPr>
      <a:lvl3pPr marL="5915188" indent="-1183038" algn="l" defTabSz="2366076" rtl="0" eaLnBrk="1" latinLnBrk="0" hangingPunct="1">
        <a:spcBef>
          <a:spcPct val="20000"/>
        </a:spcBef>
        <a:buFont typeface="Arial"/>
        <a:buChar char="•"/>
        <a:defRPr kumimoji="1" sz="12500" kern="1200">
          <a:solidFill>
            <a:schemeClr val="tx1"/>
          </a:solidFill>
          <a:latin typeface="+mn-lt"/>
          <a:ea typeface="+mn-ea"/>
          <a:cs typeface="+mn-cs"/>
        </a:defRPr>
      </a:lvl3pPr>
      <a:lvl4pPr marL="8281264" indent="-1183038" algn="l" defTabSz="2366076" rtl="0" eaLnBrk="1" latinLnBrk="0" hangingPunct="1">
        <a:spcBef>
          <a:spcPct val="20000"/>
        </a:spcBef>
        <a:buFont typeface="Arial"/>
        <a:buChar char="–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647340" indent="-1183038" algn="l" defTabSz="2366076" rtl="0" eaLnBrk="1" latinLnBrk="0" hangingPunct="1">
        <a:spcBef>
          <a:spcPct val="20000"/>
        </a:spcBef>
        <a:buFont typeface="Arial"/>
        <a:buChar char="»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3414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379490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7745566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1642" indent="-1183038" algn="l" defTabSz="2366076" rtl="0" eaLnBrk="1" latinLnBrk="0" hangingPunct="1">
        <a:spcBef>
          <a:spcPct val="20000"/>
        </a:spcBef>
        <a:buFont typeface="Arial"/>
        <a:buChar char="•"/>
        <a:defRPr kumimoji="1"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076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4732150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7098226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4302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0378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6452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2528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8928604" algn="l" defTabSz="2366076" rtl="0" eaLnBrk="1" latinLnBrk="0" hangingPunct="1"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17A65301-1D37-ED73-B051-B1C77E4D9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7399" y="267199"/>
            <a:ext cx="12211769" cy="194850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DEBDB7B-812D-2895-7E93-659F684E1C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2819" y="240965"/>
            <a:ext cx="11752981" cy="1971675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B987E5-5C51-4D5A-6D70-F83F983B1845}"/>
              </a:ext>
            </a:extLst>
          </p:cNvPr>
          <p:cNvSpPr txBox="1">
            <a:spLocks/>
          </p:cNvSpPr>
          <p:nvPr/>
        </p:nvSpPr>
        <p:spPr>
          <a:xfrm>
            <a:off x="361731" y="6424217"/>
            <a:ext cx="31680000" cy="437222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569" tIns="38784" rIns="77569" bIns="38784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4000" dirty="0">
                <a:solidFill>
                  <a:schemeClr val="tx1"/>
                </a:solidFill>
              </a:rPr>
              <a:t>利益相反公表基準に該当なし　バージョン</a:t>
            </a:r>
            <a:endParaRPr lang="en-US" altLang="ja-JP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レイアウトやフォントは自由ですが、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A4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サイズで出力した際に文字が見える程度としてください。</a:t>
            </a:r>
          </a:p>
          <a:p>
            <a:pPr algn="l"/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一般的にはタイトルは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70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～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90pt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、見出しは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60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～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70pt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、本文は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32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～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40pt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程度が目安。（この文章は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40 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サイズです）</a:t>
            </a:r>
            <a:endParaRPr lang="en-US" altLang="ja-JP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アレンジしたり、上書きしてください。</a:t>
            </a:r>
          </a:p>
        </p:txBody>
      </p:sp>
      <p:sp>
        <p:nvSpPr>
          <p:cNvPr id="6" name="角丸四角形 3">
            <a:extLst>
              <a:ext uri="{FF2B5EF4-FFF2-40B4-BE49-F238E27FC236}">
                <a16:creationId xmlns:a16="http://schemas.microsoft.com/office/drawing/2014/main" id="{197042C6-1757-A664-CBA5-FCFD0785593D}"/>
              </a:ext>
            </a:extLst>
          </p:cNvPr>
          <p:cNvSpPr/>
          <p:nvPr/>
        </p:nvSpPr>
        <p:spPr>
          <a:xfrm>
            <a:off x="1317351" y="48552603"/>
            <a:ext cx="29770937" cy="1440000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</a:rPr>
              <a:t>第</a:t>
            </a:r>
            <a:r>
              <a:rPr lang="en-US" altLang="ja-JP" sz="2800" b="1" dirty="0">
                <a:solidFill>
                  <a:schemeClr val="tx1"/>
                </a:solidFill>
              </a:rPr>
              <a:t>60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回日本眼光学学会総会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開示</a:t>
            </a: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800" dirty="0">
                <a:solidFill>
                  <a:schemeClr val="tx1"/>
                </a:solidFill>
              </a:rPr>
              <a:t>利益相反公表基準に該当なし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8C4B40-C5DA-D9FA-F898-B7898C64570D}"/>
              </a:ext>
            </a:extLst>
          </p:cNvPr>
          <p:cNvSpPr txBox="1"/>
          <p:nvPr/>
        </p:nvSpPr>
        <p:spPr>
          <a:xfrm>
            <a:off x="-1420238" y="29066247"/>
            <a:ext cx="1847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2A13661-E48C-8F51-3CE2-9EAED3A2F5B0}"/>
              </a:ext>
            </a:extLst>
          </p:cNvPr>
          <p:cNvSpPr txBox="1"/>
          <p:nvPr/>
        </p:nvSpPr>
        <p:spPr>
          <a:xfrm>
            <a:off x="1383960" y="3414786"/>
            <a:ext cx="3305797" cy="16183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890"/>
              </a:lnSpc>
            </a:pPr>
            <a:r>
              <a:rPr kumimoji="1" lang="en-US" altLang="ja-JP" sz="11000" dirty="0"/>
              <a:t>P-XX</a:t>
            </a:r>
            <a:endParaRPr kumimoji="1" lang="ja-JP" altLang="en-US" sz="110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55CEC6F-FB03-66E7-6D52-FC9513E69FB4}"/>
              </a:ext>
            </a:extLst>
          </p:cNvPr>
          <p:cNvSpPr/>
          <p:nvPr/>
        </p:nvSpPr>
        <p:spPr>
          <a:xfrm>
            <a:off x="362819" y="2212424"/>
            <a:ext cx="31680000" cy="3840705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32A5F27F-D613-5315-4C62-3E6E9B9B6873}"/>
              </a:ext>
            </a:extLst>
          </p:cNvPr>
          <p:cNvSpPr txBox="1">
            <a:spLocks/>
          </p:cNvSpPr>
          <p:nvPr/>
        </p:nvSpPr>
        <p:spPr>
          <a:xfrm>
            <a:off x="5250427" y="2257090"/>
            <a:ext cx="25771250" cy="1490376"/>
          </a:xfrm>
          <a:prstGeom prst="rect">
            <a:avLst/>
          </a:prstGeom>
        </p:spPr>
        <p:txBody>
          <a:bodyPr vert="horz" lIns="77569" tIns="38784" rIns="77569" bIns="38784" rtlCol="0" anchor="b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BA119AA6-8347-1319-63DE-D28D1FAC195F}"/>
              </a:ext>
            </a:extLst>
          </p:cNvPr>
          <p:cNvSpPr txBox="1">
            <a:spLocks/>
          </p:cNvSpPr>
          <p:nvPr/>
        </p:nvSpPr>
        <p:spPr>
          <a:xfrm>
            <a:off x="5250427" y="3822744"/>
            <a:ext cx="25771251" cy="2134040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発表者名、共同発表者名</a:t>
            </a:r>
            <a:endParaRPr lang="en-US" altLang="ja-JP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所属</a:t>
            </a:r>
            <a:endParaRPr lang="en-US" altLang="ja-JP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ECDE3E-7857-5E87-4A78-D742F91BE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7399" y="267199"/>
            <a:ext cx="12211769" cy="194850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B419C0D6-2780-4B59-AE77-B0FC63DBBD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2819" y="240965"/>
            <a:ext cx="11752981" cy="197167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9D6741-2100-580D-FE07-D4C31AB14DAA}"/>
              </a:ext>
            </a:extLst>
          </p:cNvPr>
          <p:cNvSpPr txBox="1"/>
          <p:nvPr/>
        </p:nvSpPr>
        <p:spPr>
          <a:xfrm>
            <a:off x="1383960" y="3414786"/>
            <a:ext cx="3305797" cy="16183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890"/>
              </a:lnSpc>
            </a:pPr>
            <a:r>
              <a:rPr kumimoji="1" lang="en-US" altLang="ja-JP" sz="11000" dirty="0"/>
              <a:t>P-XX</a:t>
            </a:r>
            <a:endParaRPr kumimoji="1" lang="ja-JP" altLang="en-US" sz="11000" dirty="0"/>
          </a:p>
        </p:txBody>
      </p:sp>
      <p:sp>
        <p:nvSpPr>
          <p:cNvPr id="6" name="角丸四角形 3">
            <a:extLst>
              <a:ext uri="{FF2B5EF4-FFF2-40B4-BE49-F238E27FC236}">
                <a16:creationId xmlns:a16="http://schemas.microsoft.com/office/drawing/2014/main" id="{197042C6-1757-A664-CBA5-FCFD0785593D}"/>
              </a:ext>
            </a:extLst>
          </p:cNvPr>
          <p:cNvSpPr/>
          <p:nvPr/>
        </p:nvSpPr>
        <p:spPr>
          <a:xfrm>
            <a:off x="1317351" y="48552603"/>
            <a:ext cx="29770937" cy="1440000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u="sng" dirty="0">
                <a:solidFill>
                  <a:schemeClr val="tx1"/>
                </a:solidFill>
              </a:rPr>
              <a:t>第</a:t>
            </a:r>
            <a:r>
              <a:rPr lang="en-US" altLang="ja-JP" sz="2800" b="1" dirty="0">
                <a:solidFill>
                  <a:schemeClr val="tx1"/>
                </a:solidFill>
              </a:rPr>
              <a:t>60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回日本眼光学学会総会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開示</a:t>
            </a: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800" dirty="0">
                <a:solidFill>
                  <a:schemeClr val="tx1"/>
                </a:solidFill>
              </a:rPr>
              <a:t>利益相反公表基準に該当あり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29B676-6E16-67FD-A07F-119236ECBC53}"/>
              </a:ext>
            </a:extLst>
          </p:cNvPr>
          <p:cNvSpPr/>
          <p:nvPr/>
        </p:nvSpPr>
        <p:spPr>
          <a:xfrm>
            <a:off x="362819" y="2212424"/>
            <a:ext cx="31680000" cy="3840705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8C4B40-C5DA-D9FA-F898-B7898C64570D}"/>
              </a:ext>
            </a:extLst>
          </p:cNvPr>
          <p:cNvSpPr txBox="1"/>
          <p:nvPr/>
        </p:nvSpPr>
        <p:spPr>
          <a:xfrm>
            <a:off x="-1420238" y="29066247"/>
            <a:ext cx="1847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1FBD5060-FCFD-12D3-52F3-9620353860FC}"/>
              </a:ext>
            </a:extLst>
          </p:cNvPr>
          <p:cNvSpPr txBox="1">
            <a:spLocks/>
          </p:cNvSpPr>
          <p:nvPr/>
        </p:nvSpPr>
        <p:spPr>
          <a:xfrm>
            <a:off x="12128500" y="48594353"/>
            <a:ext cx="9601200" cy="1439999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z="2800" dirty="0">
                <a:solidFill>
                  <a:schemeClr val="tx1"/>
                </a:solidFill>
              </a:rPr>
              <a:t>愛知花子（</a:t>
            </a:r>
            <a:r>
              <a:rPr kumimoji="1" lang="en-US" altLang="ja-JP" sz="2800" dirty="0">
                <a:solidFill>
                  <a:schemeClr val="tx1"/>
                </a:solidFill>
              </a:rPr>
              <a:t>F</a:t>
            </a:r>
            <a:r>
              <a:rPr kumimoji="1" lang="ja-JP" altLang="en-US" sz="2800" dirty="0">
                <a:solidFill>
                  <a:schemeClr val="tx1"/>
                </a:solidFill>
              </a:rPr>
              <a:t>、おめめ）、名古屋太郎（</a:t>
            </a:r>
            <a:r>
              <a:rPr kumimoji="1" lang="en-US" altLang="ja-JP" sz="2800" dirty="0">
                <a:solidFill>
                  <a:schemeClr val="tx1"/>
                </a:solidFill>
              </a:rPr>
              <a:t>P</a:t>
            </a:r>
            <a:r>
              <a:rPr kumimoji="1" lang="ja-JP" altLang="en-US" sz="2800" dirty="0">
                <a:solidFill>
                  <a:schemeClr val="tx1"/>
                </a:solidFill>
              </a:rPr>
              <a:t>、ひかり）、、、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F72AB22-E9AF-9D5C-39AD-672143817B6E}"/>
              </a:ext>
            </a:extLst>
          </p:cNvPr>
          <p:cNvSpPr txBox="1">
            <a:spLocks/>
          </p:cNvSpPr>
          <p:nvPr/>
        </p:nvSpPr>
        <p:spPr>
          <a:xfrm>
            <a:off x="22296407" y="48764796"/>
            <a:ext cx="9745324" cy="1099111"/>
          </a:xfrm>
          <a:prstGeom prst="rect">
            <a:avLst/>
          </a:prstGeom>
          <a:solidFill>
            <a:srgbClr val="FFFF00"/>
          </a:solidFill>
        </p:spPr>
        <p:txBody>
          <a:bodyPr vert="horz" lIns="155432" tIns="77715" rIns="155432" bIns="77715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rgbClr val="FF0000"/>
                </a:solidFill>
              </a:rPr>
              <a:t>演者名に続き利益相反のカテゴリーおよび企業名を記載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日本眼科学会ホームページ内にある倫理委員会のページ（</a:t>
            </a:r>
            <a:r>
              <a:rPr lang="en-US" altLang="ja-JP" sz="2400" dirty="0">
                <a:solidFill>
                  <a:schemeClr val="tx1"/>
                </a:solidFill>
              </a:rPr>
              <a:t>https://www.nichigan.or.jp/Portals/0/resources/about/conflict.pdf</a:t>
            </a:r>
            <a:r>
              <a:rPr lang="ja-JP" altLang="en-US" sz="2400" dirty="0">
                <a:solidFill>
                  <a:schemeClr val="tx1"/>
                </a:solidFill>
              </a:rPr>
              <a:t>）を参照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8B597F3A-4CB9-36E3-A9A1-64CB1AF66A0B}"/>
              </a:ext>
            </a:extLst>
          </p:cNvPr>
          <p:cNvSpPr txBox="1">
            <a:spLocks/>
          </p:cNvSpPr>
          <p:nvPr/>
        </p:nvSpPr>
        <p:spPr>
          <a:xfrm>
            <a:off x="5250427" y="2257090"/>
            <a:ext cx="25771250" cy="1490376"/>
          </a:xfrm>
          <a:prstGeom prst="rect">
            <a:avLst/>
          </a:prstGeom>
        </p:spPr>
        <p:txBody>
          <a:bodyPr vert="horz" lIns="77569" tIns="38784" rIns="77569" bIns="38784" rtlCol="0" anchor="b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F6165CC6-3002-9A23-239A-AF6708219D25}"/>
              </a:ext>
            </a:extLst>
          </p:cNvPr>
          <p:cNvSpPr txBox="1">
            <a:spLocks/>
          </p:cNvSpPr>
          <p:nvPr/>
        </p:nvSpPr>
        <p:spPr>
          <a:xfrm>
            <a:off x="5250427" y="3822744"/>
            <a:ext cx="25771251" cy="2134040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発表者名、共同発表者名</a:t>
            </a:r>
            <a:endParaRPr lang="en-US" altLang="ja-JP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所属</a:t>
            </a:r>
            <a:endParaRPr lang="en-US" altLang="ja-JP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3DDC60E0-264C-CDB1-38EE-18E59DEB234E}"/>
              </a:ext>
            </a:extLst>
          </p:cNvPr>
          <p:cNvSpPr txBox="1">
            <a:spLocks/>
          </p:cNvSpPr>
          <p:nvPr/>
        </p:nvSpPr>
        <p:spPr>
          <a:xfrm>
            <a:off x="361731" y="6424217"/>
            <a:ext cx="31680000" cy="437222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569" tIns="38784" rIns="77569" bIns="38784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4000" dirty="0">
                <a:solidFill>
                  <a:schemeClr val="tx1"/>
                </a:solidFill>
              </a:rPr>
              <a:t>利益相反公表基準に該当あり　バージョン</a:t>
            </a:r>
            <a:endParaRPr lang="en-US" altLang="ja-JP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レイアウトやフォントは自由ですが、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A4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サイズで出力した際に文字が見える程度としてください。</a:t>
            </a:r>
          </a:p>
          <a:p>
            <a:pPr algn="l"/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一般的にはタイトルは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70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～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90pt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、見出しは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60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～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70pt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、本文は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32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～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40pt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程度が目安。（この文章は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40 pt</a:t>
            </a:r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サイズです）</a:t>
            </a:r>
            <a:endParaRPr lang="en-US" altLang="ja-JP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アレンジしたり、上書きしてください。</a:t>
            </a:r>
          </a:p>
          <a:p>
            <a:pPr algn="l"/>
            <a:endParaRPr lang="ja-JP" altLang="en-US" sz="40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07342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250</Words>
  <Application>Microsoft Office PowerPoint</Application>
  <PresentationFormat>ユーザー設定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ホワイト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lastModifiedBy>洲崎 朝樹 Asaki Suzaki</cp:lastModifiedBy>
  <cp:revision>7</cp:revision>
  <cp:lastPrinted>2024-06-23T00:17:41Z</cp:lastPrinted>
  <dcterms:created xsi:type="dcterms:W3CDTF">2014-06-10T09:27:55Z</dcterms:created>
  <dcterms:modified xsi:type="dcterms:W3CDTF">2025-06-25T08:08:34Z</dcterms:modified>
  <cp:category/>
</cp:coreProperties>
</file>